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rchitects Daughter" pitchFamily="2" charset="0"/>
      <p:regular r:id="rId11"/>
    </p:embeddedFont>
    <p:embeddedFont>
      <p:font typeface="Caveat" pitchFamily="2" charset="77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810"/>
  </p:normalViewPr>
  <p:slideViewPr>
    <p:cSldViewPr snapToGrid="0">
      <p:cViewPr varScale="1">
        <p:scale>
          <a:sx n="142" d="100"/>
          <a:sy n="142" d="100"/>
        </p:scale>
        <p:origin x="1304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ea86215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ea86215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ea8621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ea8621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fea86215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fea86215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fea86215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fea86215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fea86215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fea86215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fea86215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fea86215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 when doing it on the website that actually learned you the required skills.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testautomationuniversity.co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755525" y="4978925"/>
            <a:ext cx="45960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3109950" y="4750975"/>
            <a:ext cx="29241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13"/>
              </a:rPr>
              <a:t>www.testautomationuniversity.com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38" y="311650"/>
            <a:ext cx="732472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335350" y="2097500"/>
            <a:ext cx="61608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b="1">
                <a:latin typeface="Caveat"/>
                <a:ea typeface="Caveat"/>
                <a:cs typeface="Caveat"/>
                <a:sym typeface="Caveat"/>
              </a:rPr>
              <a:t>From unicorn to kraken in 1 minute</a:t>
            </a:r>
            <a:endParaRPr sz="360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50" y="31552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875" y="31552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2900" y="31552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2825" y="31552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2750" y="3155250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25" y="0"/>
            <a:ext cx="7648557" cy="483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47003"/>
          <a:stretch/>
        </p:blipFill>
        <p:spPr>
          <a:xfrm>
            <a:off x="1728125" y="0"/>
            <a:ext cx="5687749" cy="47124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963" y="371475"/>
            <a:ext cx="3648075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48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293" y="0"/>
            <a:ext cx="42515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r="45598"/>
          <a:stretch/>
        </p:blipFill>
        <p:spPr>
          <a:xfrm>
            <a:off x="2848500" y="0"/>
            <a:ext cx="3424800" cy="23964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848500" y="2396450"/>
            <a:ext cx="34248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200">
                <a:latin typeface="Architects Daughter"/>
                <a:ea typeface="Architects Daughter"/>
                <a:cs typeface="Architects Daughter"/>
                <a:sym typeface="Architects Daughter"/>
              </a:rPr>
              <a:t>Challenges:</a:t>
            </a:r>
            <a:endParaRPr sz="22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chitects Daughter"/>
              <a:buChar char="●"/>
            </a:pPr>
            <a:r>
              <a:rPr lang="nl" sz="2200">
                <a:latin typeface="Architects Daughter"/>
                <a:ea typeface="Architects Daughter"/>
                <a:cs typeface="Architects Daughter"/>
                <a:sym typeface="Architects Daughter"/>
              </a:rPr>
              <a:t>Getting the right chapters/questions </a:t>
            </a:r>
            <a:endParaRPr sz="22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tects Daughter"/>
              <a:buChar char="●"/>
            </a:pPr>
            <a:r>
              <a:rPr lang="nl" sz="22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Getting the correct answers</a:t>
            </a:r>
            <a:endParaRPr sz="22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chitects Daughter"/>
              <a:buChar char="●"/>
            </a:pPr>
            <a:r>
              <a:rPr lang="nl" sz="2200">
                <a:latin typeface="Architects Daughter"/>
                <a:ea typeface="Architects Daughter"/>
                <a:cs typeface="Architects Daughter"/>
                <a:sym typeface="Architects Daughter"/>
              </a:rPr>
              <a:t>Creating certificates</a:t>
            </a:r>
            <a:endParaRPr sz="22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525" y="0"/>
            <a:ext cx="5180626" cy="47539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l="19624" t="39444" r="64515" b="20281"/>
          <a:stretch/>
        </p:blipFill>
        <p:spPr>
          <a:xfrm>
            <a:off x="3032031" y="2805531"/>
            <a:ext cx="779900" cy="9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3903" y="2026991"/>
            <a:ext cx="3143860" cy="700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75" y="345500"/>
            <a:ext cx="7420850" cy="4452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3CB2F-DAA3-774A-BE20-B8FA1A2DB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4" t="19870" r="1895" b="20174"/>
          <a:stretch/>
        </p:blipFill>
        <p:spPr>
          <a:xfrm>
            <a:off x="1021976" y="351371"/>
            <a:ext cx="7100047" cy="44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412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Macintosh PowerPoint</Application>
  <PresentationFormat>On-screen Show (16:9)</PresentationFormat>
  <Paragraphs>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Caveat</vt:lpstr>
      <vt:lpstr>Architects Daughter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Arjan Blok</cp:lastModifiedBy>
  <cp:revision>1</cp:revision>
  <dcterms:modified xsi:type="dcterms:W3CDTF">2019-09-30T11:34:33Z</dcterms:modified>
</cp:coreProperties>
</file>